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63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5D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327"/>
  </p:normalViewPr>
  <p:slideViewPr>
    <p:cSldViewPr snapToGrid="0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8EA5E-6D93-16AC-86A3-1F4DD164D9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A377D2-3B18-DD8D-D307-26F1AC7B43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EBE88E-62F3-B1CA-C47B-C15DFF34F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993E3-62C4-7A46-8892-ADA5DE9C5A25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EF0840-B3B8-8CC6-40AB-06C4E9245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4B9639-D165-ED44-642F-3300F6DA5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19382-AC4F-4549-A4D6-3FA71CA0A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993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E792F-EDE6-FD35-A7D5-70E30E353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F14A18-1734-EEC2-3F27-4DEE8ECE73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EB5F7-2059-0AD0-FAD7-A997E6DA1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993E3-62C4-7A46-8892-ADA5DE9C5A25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F7BD71-69E6-9E69-C74B-E3A971C73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81935-31F0-989C-47E3-277C489E8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19382-AC4F-4549-A4D6-3FA71CA0A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131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BD66B6-37B8-5C7D-26E4-51636E0544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49EC96-6ED3-3A70-2802-C1A423971A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2F2EE-68D3-08D4-3A51-A5F3EB905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993E3-62C4-7A46-8892-ADA5DE9C5A25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DA1799-4D87-E55B-0F72-E282A8AED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A4C662-6C8E-0550-50E4-9DADBAEA8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19382-AC4F-4549-A4D6-3FA71CA0A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54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EA964-8814-2392-3CEF-7E36F7AF0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0156D0-0E90-C99E-E81D-A7DE8A8AE8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9290F8-FC60-FC89-37B9-D693281B9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993E3-62C4-7A46-8892-ADA5DE9C5A25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6F10AB-769C-C11D-4FA1-A48781028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AEAB60-C3F1-5CED-9148-B883AE2AE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19382-AC4F-4549-A4D6-3FA71CA0A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49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AE286-C265-9B8E-D91C-245738336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281CE3-3DC4-89B8-46F5-676D9B7445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21F1BB-D279-F83B-7C3B-B64CAB08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993E3-62C4-7A46-8892-ADA5DE9C5A25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8ABC2F-5B40-2670-40D1-D77E971A9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9FA94B-72A0-0F44-5958-89B7C9759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19382-AC4F-4549-A4D6-3FA71CA0A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935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430D2-A17D-4E89-0853-45C63DF37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681E28-8D54-43CE-A95D-B788FB72DF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69BED7-022F-1C0E-2908-58F628AE84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B6CC0F-12E7-DE30-E225-ACD192C45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993E3-62C4-7A46-8892-ADA5DE9C5A25}" type="datetimeFigureOut">
              <a:rPr lang="en-US" smtClean="0"/>
              <a:t>11/8/22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4C76EE-E1C0-D3E3-8E73-C0E6AF2A7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32AA6B-BA87-81ED-F584-F48387A91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19382-AC4F-4549-A4D6-3FA71CA0A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599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7568F-A065-7986-79EE-59DAD1C1E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BF9656-9972-8AE7-A7E1-CCC6E161C2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3366D3-7047-C07B-800B-E063ED68DC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5BF7CB-99FA-B454-A0AD-EE3AD4E320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4B0C9F-8CE8-AC1E-48EB-D3C2CE10B2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BC924D-6242-6A1D-6B86-8BA109007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993E3-62C4-7A46-8892-ADA5DE9C5A25}" type="datetimeFigureOut">
              <a:rPr lang="en-US" smtClean="0"/>
              <a:t>11/8/22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26124D-DFCF-EFFE-195E-D614D0DFA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ADEBB22-B7F6-8A12-210F-06008FF62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19382-AC4F-4549-A4D6-3FA71CA0A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092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50177-E505-8BF7-C169-C3EF2EE7E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4496CB-C5C1-219C-B022-0E59CD034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993E3-62C4-7A46-8892-ADA5DE9C5A25}" type="datetimeFigureOut">
              <a:rPr lang="en-US" smtClean="0"/>
              <a:t>11/8/22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94FC7B-6807-1EAD-5FFD-A4FCC5B0D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CF864E-4A74-6346-B904-D452889DB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19382-AC4F-4549-A4D6-3FA71CA0A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686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2048B2-666C-3EE8-EE7A-35CE1CA32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993E3-62C4-7A46-8892-ADA5DE9C5A25}" type="datetimeFigureOut">
              <a:rPr lang="en-US" smtClean="0"/>
              <a:t>11/8/22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DD3834-CCD8-CA68-2B1A-277D6AAD6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3B54C5-24D3-1F52-ED97-9CF9132A7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19382-AC4F-4549-A4D6-3FA71CA0A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786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D8CED-4F24-9856-7F37-C13F51207B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DA9CD4-F142-40B1-58EE-BC6C4C0739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B1F59A-61EF-75B2-A5AA-27722E0AF9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4F6149-A485-71AD-F563-FFA9F991E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993E3-62C4-7A46-8892-ADA5DE9C5A25}" type="datetimeFigureOut">
              <a:rPr lang="en-US" smtClean="0"/>
              <a:t>11/8/22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E15B21-A241-8EB1-3183-E7DA29818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F93830-9C3C-8E2D-2B88-44A393EAD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19382-AC4F-4549-A4D6-3FA71CA0A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211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189A4-4739-75A0-0750-31ECBA6A4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364A79-3737-6D23-0A5F-98A7C91388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13A8AF-1BCD-94DF-CA70-705FC9CA2C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EA6EA7-2CBE-FEFD-3915-03CE79690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993E3-62C4-7A46-8892-ADA5DE9C5A25}" type="datetimeFigureOut">
              <a:rPr lang="en-US" smtClean="0"/>
              <a:t>11/8/22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8EC2B2-2565-E3A9-4EA0-53EC9DF51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29FB28-33BD-4941-BD87-805C9BC67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19382-AC4F-4549-A4D6-3FA71CA0A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055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03E4B4-3A8D-8A14-6385-19E9375F4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C80F06-38FA-8E36-1CC8-3B103383CD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3FA8DE-1A1F-52BA-038E-0D7697DD11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2993E3-62C4-7A46-8892-ADA5DE9C5A25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B7B0DF-985C-9945-A21A-694D50C0C0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69516F-5050-D0A5-5D9D-D4369E423C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19382-AC4F-4549-A4D6-3FA71CA0A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730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0C6F725-72DD-D565-19A8-5A6536CC76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0" y="494269"/>
            <a:ext cx="5516880" cy="3111431"/>
          </a:xfrm>
        </p:spPr>
        <p:txBody>
          <a:bodyPr anchor="b">
            <a:noAutofit/>
          </a:bodyPr>
          <a:lstStyle>
            <a:lvl1pPr algn="l">
              <a:defRPr sz="5400"/>
            </a:lvl1pPr>
          </a:lstStyle>
          <a:p>
            <a:r>
              <a:rPr lang="en-US" b="1" dirty="0">
                <a:solidFill>
                  <a:srgbClr val="DB5D2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Main Presentation Title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119AE8B-7A53-654D-EC6C-52FD54AF4B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4035469"/>
            <a:ext cx="5516880" cy="1481328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5A46CA-EEC4-5314-8427-48079C214F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714" y="-54593"/>
            <a:ext cx="5770606" cy="696718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D8E1091-6A30-B0DD-84F2-1A1386961F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091" y="6173093"/>
            <a:ext cx="929024" cy="38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5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EE9B166-F380-73F4-872E-573DE698E7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78486" y="457201"/>
            <a:ext cx="4576901" cy="5041556"/>
          </a:xfrm>
        </p:spPr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639E8D-478A-08BD-01CD-F577FF902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481914"/>
            <a:ext cx="5620647" cy="91440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DB5D2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Title Heading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18C45E05-F24C-6D11-72A9-D2E62A5DAB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7" y="1659835"/>
            <a:ext cx="5620647" cy="3838921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Use these templates to add content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add more slides/different layouts: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Click Arrow next to New Slide (above)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Choose layout</a:t>
            </a:r>
          </a:p>
          <a:p>
            <a:pPr marL="1543050" lvl="3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Fill in information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03142C-D864-AEDE-7F26-D03763B08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594" y="6255548"/>
            <a:ext cx="12233188" cy="1025804"/>
          </a:xfrm>
          <a:prstGeom prst="rect">
            <a:avLst/>
          </a:prstGeom>
        </p:spPr>
      </p:pic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FCAEABD-68B6-E38E-0608-0A9BBC84FAD0}"/>
              </a:ext>
            </a:extLst>
          </p:cNvPr>
          <p:cNvSpPr txBox="1">
            <a:spLocks/>
          </p:cNvSpPr>
          <p:nvPr/>
        </p:nvSpPr>
        <p:spPr>
          <a:xfrm>
            <a:off x="839787" y="6420581"/>
            <a:ext cx="5130203" cy="28823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Presentation Title</a:t>
            </a:r>
            <a:endParaRPr lang="en-US" sz="9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814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B18287-F2FE-452B-7E1E-6896047720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Use these templates to add content</a:t>
            </a:r>
          </a:p>
          <a:p>
            <a:pPr marL="342900" indent="-342900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add more slides/different layouts:</a:t>
            </a:r>
          </a:p>
          <a:p>
            <a:pPr marL="800100" lvl="1" indent="-342900"/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Click Arrow next to New Slide (above)</a:t>
            </a:r>
          </a:p>
          <a:p>
            <a:pPr marL="1200150" lvl="2" indent="-285750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Choose layout</a:t>
            </a:r>
          </a:p>
          <a:p>
            <a:pPr marL="1543050" lvl="3" indent="-171450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Fill in information</a:t>
            </a:r>
            <a:endParaRPr lang="en-US" sz="3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301110-70F5-184D-4333-EFB51FD244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594" y="6255548"/>
            <a:ext cx="12233188" cy="1025804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A4F16CC-4B23-30AF-5832-B0FCA60CAA5D}"/>
              </a:ext>
            </a:extLst>
          </p:cNvPr>
          <p:cNvSpPr txBox="1">
            <a:spLocks/>
          </p:cNvSpPr>
          <p:nvPr/>
        </p:nvSpPr>
        <p:spPr>
          <a:xfrm>
            <a:off x="839787" y="6420581"/>
            <a:ext cx="5130203" cy="28823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Presentation Title</a:t>
            </a:r>
            <a:endParaRPr lang="en-US" sz="9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D74EB8B-CC13-66A6-0E80-BA8C35F13354}"/>
              </a:ext>
            </a:extLst>
          </p:cNvPr>
          <p:cNvSpPr txBox="1">
            <a:spLocks/>
          </p:cNvSpPr>
          <p:nvPr/>
        </p:nvSpPr>
        <p:spPr>
          <a:xfrm>
            <a:off x="839787" y="566529"/>
            <a:ext cx="5620647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>
                <a:solidFill>
                  <a:srgbClr val="DB5D2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Title Heading</a:t>
            </a:r>
            <a:endParaRPr lang="en-US" sz="4800" b="1" dirty="0">
              <a:solidFill>
                <a:srgbClr val="DB5D27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4387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F3EA939-B078-64FD-CE83-B26A4542B3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594" y="6255548"/>
            <a:ext cx="12233188" cy="1025804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D696F7C-0AE9-087D-7D39-15BD73A2BBD1}"/>
              </a:ext>
            </a:extLst>
          </p:cNvPr>
          <p:cNvSpPr txBox="1">
            <a:spLocks/>
          </p:cNvSpPr>
          <p:nvPr/>
        </p:nvSpPr>
        <p:spPr>
          <a:xfrm>
            <a:off x="839787" y="1659835"/>
            <a:ext cx="5130203" cy="383892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Use these templates to add content</a:t>
            </a:r>
          </a:p>
          <a:p>
            <a:pPr marL="342900" indent="-342900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add more slides/different layouts:</a:t>
            </a:r>
          </a:p>
          <a:p>
            <a:pPr marL="800100" lvl="1" indent="-342900"/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Click Arrow next to New Slide (above)</a:t>
            </a:r>
          </a:p>
          <a:p>
            <a:pPr marL="1200150" lvl="2" indent="-285750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Choose layout</a:t>
            </a:r>
          </a:p>
          <a:p>
            <a:pPr marL="1543050" lvl="3" indent="-171450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Fill in information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AAEFEF4-9263-88AC-11E2-3F80794904BC}"/>
              </a:ext>
            </a:extLst>
          </p:cNvPr>
          <p:cNvSpPr txBox="1">
            <a:spLocks/>
          </p:cNvSpPr>
          <p:nvPr/>
        </p:nvSpPr>
        <p:spPr>
          <a:xfrm>
            <a:off x="6222009" y="1659834"/>
            <a:ext cx="5130203" cy="383892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Use these templates to add content</a:t>
            </a:r>
          </a:p>
          <a:p>
            <a:pPr marL="342900" indent="-342900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add more slides/different layouts:</a:t>
            </a:r>
          </a:p>
          <a:p>
            <a:pPr marL="800100" lvl="1" indent="-342900"/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Click Arrow next to New Slide (above)</a:t>
            </a:r>
          </a:p>
          <a:p>
            <a:pPr marL="1200150" lvl="2" indent="-285750"/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Choose layout</a:t>
            </a:r>
          </a:p>
          <a:p>
            <a:pPr marL="1543050" lvl="3" indent="-171450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Fill in information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F4770E4-8FDF-5B6A-CF1C-CE15BDD303E5}"/>
              </a:ext>
            </a:extLst>
          </p:cNvPr>
          <p:cNvSpPr txBox="1">
            <a:spLocks/>
          </p:cNvSpPr>
          <p:nvPr/>
        </p:nvSpPr>
        <p:spPr>
          <a:xfrm>
            <a:off x="839787" y="6420581"/>
            <a:ext cx="5130203" cy="28823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Presentation Title</a:t>
            </a:r>
            <a:endParaRPr lang="en-US" sz="9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FC3416-5655-AEA5-7B70-455C51D8A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566529"/>
            <a:ext cx="5620647" cy="914400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DB5D2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Title Heading</a:t>
            </a:r>
          </a:p>
        </p:txBody>
      </p:sp>
    </p:spTree>
    <p:extLst>
      <p:ext uri="{BB962C8B-B14F-4D97-AF65-F5344CB8AC3E}">
        <p14:creationId xmlns:p14="http://schemas.microsoft.com/office/powerpoint/2010/main" val="3800528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4DBDEEE-EC88-51D3-415A-F3FCDD34D7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464"/>
            <a:ext cx="12192000" cy="68754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0E1CCD-D6CC-5B2F-2B7A-A32C153F6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576263"/>
            <a:ext cx="8580507" cy="2852737"/>
          </a:xfrm>
        </p:spPr>
        <p:txBody>
          <a:bodyPr>
            <a:normAutofit/>
          </a:bodyPr>
          <a:lstStyle/>
          <a:p>
            <a:r>
              <a:rPr lang="en-US" sz="8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Section Divider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8FCD9C-B086-0D05-1867-D94E1C6BE5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643312"/>
            <a:ext cx="10515600" cy="1500187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9E6969-AABB-472F-4FBF-D2D2D00B08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0491" y="5697470"/>
            <a:ext cx="2787650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892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5BE599-C831-568B-1304-F53D025D38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464"/>
            <a:ext cx="12192000" cy="687546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8E0D5C5-E5A6-EB0C-53BF-EF1202D0C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9397" y="1070457"/>
            <a:ext cx="8580507" cy="1500187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Contact Us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D8CE64B-7696-21B0-1499-032F363747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753140"/>
            <a:ext cx="10515600" cy="2325487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Contact Information</a:t>
            </a:r>
          </a:p>
          <a:p>
            <a:pPr algn="ctr"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Contact Information</a:t>
            </a:r>
          </a:p>
          <a:p>
            <a:pPr algn="ctr"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Contact Information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4065FD8-B604-C1B5-8F4B-C95DEAA38F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4965" y="5717140"/>
            <a:ext cx="2521226" cy="70640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8A603C0-8559-742B-271F-A38560324D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6045" y="5802142"/>
            <a:ext cx="1393030" cy="57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660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139</Words>
  <Application>Microsoft Macintosh PowerPoint</Application>
  <PresentationFormat>Widescreen</PresentationFormat>
  <Paragraphs>34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Verdana</vt:lpstr>
      <vt:lpstr>Office Theme</vt:lpstr>
      <vt:lpstr>Main Presentation Title</vt:lpstr>
      <vt:lpstr>Title Heading</vt:lpstr>
      <vt:lpstr>PowerPoint Presentation</vt:lpstr>
      <vt:lpstr>Title Heading</vt:lpstr>
      <vt:lpstr>Section Divider</vt:lpstr>
      <vt:lpstr>Contact Us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Main Presentation Title</dc:title>
  <dc:creator>Danny Trejo</dc:creator>
  <cp:lastModifiedBy>Danny Trejo</cp:lastModifiedBy>
  <cp:revision>3</cp:revision>
  <dcterms:created xsi:type="dcterms:W3CDTF">2022-11-01T15:34:09Z</dcterms:created>
  <dcterms:modified xsi:type="dcterms:W3CDTF">2022-11-08T16:53:24Z</dcterms:modified>
</cp:coreProperties>
</file>